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1081" autoAdjust="0"/>
  </p:normalViewPr>
  <p:slideViewPr>
    <p:cSldViewPr>
      <p:cViewPr>
        <p:scale>
          <a:sx n="110" d="100"/>
          <a:sy n="110" d="100"/>
        </p:scale>
        <p:origin x="6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FDE61-607F-4269-A4FF-BEA1695425E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0ADD2-C5D6-4355-B65E-7485E9116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this</a:t>
            </a:r>
            <a:r>
              <a:rPr lang="en-US" baseline="0" dirty="0" smtClean="0"/>
              <a:t> edition of WSP </a:t>
            </a:r>
            <a:r>
              <a:rPr lang="en-US" baseline="0" dirty="0" err="1" smtClean="0"/>
              <a:t>Univ</a:t>
            </a:r>
            <a:endParaRPr lang="en-US" baseline="0" dirty="0" smtClean="0"/>
          </a:p>
          <a:p>
            <a:r>
              <a:rPr lang="en-US" baseline="0" dirty="0" smtClean="0"/>
              <a:t>Today we’re going to discuss </a:t>
            </a:r>
            <a:r>
              <a:rPr lang="en-US" baseline="0" dirty="0" err="1" smtClean="0"/>
              <a:t>Cust</a:t>
            </a:r>
            <a:r>
              <a:rPr lang="en-US" baseline="0" dirty="0" smtClean="0"/>
              <a:t> Logins and how easy it is to insert them into your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this video:</a:t>
            </a:r>
          </a:p>
          <a:p>
            <a:r>
              <a:rPr lang="en-US" dirty="0" smtClean="0"/>
              <a:t>Discuss the differences between Customers</a:t>
            </a:r>
            <a:r>
              <a:rPr lang="en-US" baseline="0" dirty="0" smtClean="0"/>
              <a:t> and Accounts</a:t>
            </a:r>
          </a:p>
          <a:p>
            <a:r>
              <a:rPr lang="en-US" baseline="0" dirty="0" smtClean="0"/>
              <a:t>How to ensure your customers are added to the website so they can login, place orders, view invoices,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Terminology</a:t>
            </a:r>
            <a:r>
              <a:rPr lang="en-US" baseline="0" dirty="0" smtClean="0"/>
              <a:t> can vary </a:t>
            </a:r>
            <a:r>
              <a:rPr lang="en-US" baseline="0" dirty="0" smtClean="0"/>
              <a:t>not only between the Website and your ERP system but also between ERP systems themselves</a:t>
            </a:r>
          </a:p>
          <a:p>
            <a:pPr>
              <a:buFontTx/>
              <a:buChar char="-"/>
            </a:pPr>
            <a:r>
              <a:rPr lang="en-US" baseline="0" dirty="0" smtClean="0"/>
              <a:t>What we call Accounts in the website are pulled over from your ERP system (MAS 90/200 actually calls them Customers)</a:t>
            </a:r>
          </a:p>
          <a:p>
            <a:pPr>
              <a:buFontTx/>
              <a:buChar char="-"/>
            </a:pPr>
            <a:r>
              <a:rPr lang="en-US" baseline="0" dirty="0" smtClean="0"/>
              <a:t> What we call Customers in the website are the users that are created in the site so they can login and place orders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They have their own login credentials (i.e. username / password)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Display Manage Accounts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Display Manage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Customers</a:t>
            </a:r>
            <a:r>
              <a:rPr lang="en-US" baseline="0" dirty="0" smtClean="0"/>
              <a:t> don’t come from ERP, they need to be manually created in the website. </a:t>
            </a:r>
          </a:p>
          <a:p>
            <a:r>
              <a:rPr lang="en-US" baseline="0" dirty="0" smtClean="0"/>
              <a:t>There’s one of 2 ways this can be accomplished:</a:t>
            </a:r>
          </a:p>
          <a:p>
            <a:pPr>
              <a:buFontTx/>
              <a:buChar char="-"/>
            </a:pPr>
            <a:r>
              <a:rPr lang="en-US" baseline="0" dirty="0" smtClean="0"/>
              <a:t>Either by you – the client – through the backend (or </a:t>
            </a:r>
            <a:r>
              <a:rPr lang="en-US" baseline="0" dirty="0" err="1" smtClean="0"/>
              <a:t>webriver</a:t>
            </a:r>
            <a:r>
              <a:rPr lang="en-US" baseline="0" dirty="0" smtClean="0"/>
              <a:t>)</a:t>
            </a:r>
          </a:p>
          <a:p>
            <a:pPr>
              <a:buFontTx/>
              <a:buChar char="-"/>
            </a:pPr>
            <a:r>
              <a:rPr lang="en-US" baseline="0" dirty="0" smtClean="0"/>
              <a:t>Or by the customer themselves through the front end of the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you, the client, to add</a:t>
            </a:r>
            <a:r>
              <a:rPr lang="en-US" baseline="0" dirty="0" smtClean="0"/>
              <a:t> in customers, you will need to manually create them one of 2 ways:</a:t>
            </a:r>
          </a:p>
          <a:p>
            <a:r>
              <a:rPr lang="en-US" baseline="0" dirty="0" smtClean="0"/>
              <a:t>Either through the WebDriver on the add-edit customer page</a:t>
            </a:r>
          </a:p>
          <a:p>
            <a:r>
              <a:rPr lang="en-US" baseline="0" dirty="0" smtClean="0"/>
              <a:t>Or through the template Customer upload that we will provide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an alternate method, you can also have</a:t>
            </a:r>
            <a:r>
              <a:rPr lang="en-US" baseline="0" dirty="0" smtClean="0"/>
              <a:t> your customers create their own username and password directly in the front end of the website. </a:t>
            </a:r>
          </a:p>
          <a:p>
            <a:r>
              <a:rPr lang="en-US" baseline="0" dirty="0" smtClean="0"/>
              <a:t>WSP offers 2 separate modules that let your customers self-create their credentials:</a:t>
            </a:r>
          </a:p>
          <a:p>
            <a:r>
              <a:rPr lang="en-US" baseline="0" dirty="0" smtClean="0"/>
              <a:t>Either for existing accounts (customer number and billing zip code validation)</a:t>
            </a:r>
          </a:p>
          <a:p>
            <a:r>
              <a:rPr lang="en-US" baseline="0" dirty="0" smtClean="0"/>
              <a:t>Or through creating a brand new account that provides email confirmation</a:t>
            </a:r>
          </a:p>
          <a:p>
            <a:r>
              <a:rPr lang="en-US" baseline="0" dirty="0" smtClean="0"/>
              <a:t>(display WSD page)</a:t>
            </a:r>
          </a:p>
          <a:p>
            <a:r>
              <a:rPr lang="en-US" baseline="0" dirty="0" smtClean="0"/>
              <a:t>Both of these modules are available if they are not currently part of your existing scope; check with your Project Manager for additional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0ADD2-C5D6-4355-B65E-7485E91162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F937F0-AB03-436D-B0AD-FF95996A5FB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14400" y="762000"/>
            <a:ext cx="5908996" cy="1200150"/>
            <a:chOff x="914400" y="533400"/>
            <a:chExt cx="5908996" cy="1200150"/>
          </a:xfrm>
        </p:grpSpPr>
        <p:pic>
          <p:nvPicPr>
            <p:cNvPr id="6" name="Picture 5" descr="pipeline_icon_orang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400" y="533400"/>
              <a:ext cx="1200150" cy="1200150"/>
            </a:xfrm>
            <a:prstGeom prst="rect">
              <a:avLst/>
            </a:prstGeom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2286000" y="609600"/>
              <a:ext cx="4537396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4600"/>
                </a:lnSpc>
              </a:pPr>
              <a:r>
                <a:rPr lang="en-US" sz="4800" dirty="0" smtClean="0">
                  <a:solidFill>
                    <a:schemeClr val="accent1"/>
                  </a:solidFill>
                </a:rPr>
                <a:t>website</a:t>
              </a:r>
              <a:r>
                <a:rPr lang="en-US" sz="4800" b="1" dirty="0" smtClean="0">
                  <a:solidFill>
                    <a:schemeClr val="accent1"/>
                  </a:solidFill>
                </a:rPr>
                <a:t>pipeline</a:t>
              </a:r>
              <a:r>
                <a:rPr lang="en-US" sz="3600" b="1" baseline="30000" dirty="0" smtClean="0">
                  <a:solidFill>
                    <a:schemeClr val="accent1"/>
                  </a:solidFill>
                </a:rPr>
                <a:t>™</a:t>
              </a:r>
            </a:p>
            <a:p>
              <a:pPr>
                <a:lnSpc>
                  <a:spcPts val="3200"/>
                </a:lnSpc>
              </a:pPr>
              <a:r>
                <a:rPr lang="en-US" sz="3200" dirty="0" smtClean="0">
                  <a:solidFill>
                    <a:schemeClr val="accent4"/>
                  </a:solidFill>
                </a:rPr>
                <a:t> university</a:t>
              </a:r>
              <a:endParaRPr lang="en-US" sz="32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3886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/>
              <a:t>Customer Logins</a:t>
            </a:r>
            <a:endParaRPr lang="en-US" sz="40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Conclusion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greatly enhance your website’s marketability by giving your customers their own gateway to your pricing, discounts and featured products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 and Account relationship </a:t>
            </a:r>
          </a:p>
          <a:p>
            <a:r>
              <a:rPr lang="en-US" dirty="0" smtClean="0"/>
              <a:t>How to add Customers to the website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Terminology Differences: </a:t>
            </a:r>
          </a:p>
          <a:p>
            <a:pPr lvl="1"/>
            <a:r>
              <a:rPr lang="en-US" dirty="0" smtClean="0"/>
              <a:t>Website vs ERP systems</a:t>
            </a:r>
          </a:p>
          <a:p>
            <a:pPr lvl="2"/>
            <a:r>
              <a:rPr lang="en-US" b="1" dirty="0" smtClean="0"/>
              <a:t>Accounts</a:t>
            </a:r>
            <a:r>
              <a:rPr lang="en-US" dirty="0" smtClean="0"/>
              <a:t> in Website = pulled over from ERP</a:t>
            </a:r>
          </a:p>
          <a:p>
            <a:pPr lvl="2"/>
            <a:r>
              <a:rPr lang="en-US" b="1" dirty="0" smtClean="0"/>
              <a:t>Customers</a:t>
            </a:r>
            <a:r>
              <a:rPr lang="en-US" dirty="0" smtClean="0"/>
              <a:t> in Website = Users that are created in the site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Accounts:</a:t>
            </a:r>
          </a:p>
          <a:p>
            <a:pPr lvl="1"/>
            <a:r>
              <a:rPr lang="en-US" dirty="0" smtClean="0"/>
              <a:t>Come from ERP system</a:t>
            </a:r>
          </a:p>
          <a:p>
            <a:pPr lvl="1"/>
            <a:r>
              <a:rPr lang="en-US" dirty="0" smtClean="0"/>
              <a:t>Synched from ERP whenever a new account is added </a:t>
            </a:r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have multiple Customers </a:t>
            </a:r>
            <a:r>
              <a:rPr lang="en-US" dirty="0" smtClean="0"/>
              <a:t>(users) mapped </a:t>
            </a:r>
            <a:r>
              <a:rPr lang="en-US" dirty="0" smtClean="0"/>
              <a:t>to a single account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Customers:</a:t>
            </a:r>
          </a:p>
          <a:p>
            <a:pPr lvl="1"/>
            <a:r>
              <a:rPr lang="en-US" dirty="0" smtClean="0"/>
              <a:t>Require a username / password to </a:t>
            </a:r>
            <a:r>
              <a:rPr lang="en-US" dirty="0" smtClean="0"/>
              <a:t>login and order</a:t>
            </a:r>
            <a:endParaRPr lang="en-US" dirty="0" smtClean="0"/>
          </a:p>
          <a:p>
            <a:pPr lvl="1"/>
            <a:r>
              <a:rPr lang="en-US" dirty="0" smtClean="0"/>
              <a:t>Are mapped to a single Account in the website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Customers need to be added to the website:</a:t>
            </a:r>
          </a:p>
          <a:p>
            <a:pPr lvl="1"/>
            <a:r>
              <a:rPr lang="en-US" dirty="0" smtClean="0"/>
              <a:t>Do not come from ERP system</a:t>
            </a:r>
          </a:p>
          <a:p>
            <a:pPr lvl="1"/>
            <a:r>
              <a:rPr lang="en-US" dirty="0" smtClean="0"/>
              <a:t>Created by either:</a:t>
            </a:r>
          </a:p>
          <a:p>
            <a:pPr lvl="2"/>
            <a:r>
              <a:rPr lang="en-US" dirty="0" smtClean="0"/>
              <a:t>Client (back end) or</a:t>
            </a:r>
          </a:p>
          <a:p>
            <a:pPr lvl="2"/>
            <a:r>
              <a:rPr lang="en-US" dirty="0" smtClean="0"/>
              <a:t>Customer themselves (front end)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Customers – Client (back end):</a:t>
            </a:r>
          </a:p>
          <a:p>
            <a:pPr lvl="1"/>
            <a:r>
              <a:rPr lang="en-US" dirty="0" smtClean="0"/>
              <a:t>WebDriver add-edit customer page</a:t>
            </a:r>
          </a:p>
          <a:p>
            <a:pPr lvl="1"/>
            <a:r>
              <a:rPr lang="en-US" dirty="0" smtClean="0"/>
              <a:t>Uploads</a:t>
            </a:r>
          </a:p>
          <a:p>
            <a:pPr lvl="2"/>
            <a:r>
              <a:rPr lang="en-US" dirty="0" smtClean="0"/>
              <a:t>Template provided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Customers </a:t>
            </a:r>
            <a:r>
              <a:rPr lang="en-US" dirty="0" smtClean="0"/>
              <a:t>– Users (front end):</a:t>
            </a:r>
          </a:p>
          <a:p>
            <a:pPr lvl="1"/>
            <a:r>
              <a:rPr lang="en-US" dirty="0" smtClean="0"/>
              <a:t>New Login (Self-Create) to Existing Account: </a:t>
            </a:r>
            <a:endParaRPr lang="en-US" dirty="0" smtClean="0"/>
          </a:p>
          <a:p>
            <a:pPr lvl="2"/>
            <a:r>
              <a:rPr lang="en-US" dirty="0" smtClean="0"/>
              <a:t>Create </a:t>
            </a:r>
            <a:r>
              <a:rPr lang="en-US" dirty="0" smtClean="0"/>
              <a:t>a Login for Existing Account (with Customer Number / Billing Zip Validation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 Login and New Account (Self-Create): </a:t>
            </a:r>
            <a:endParaRPr lang="en-US" dirty="0" smtClean="0"/>
          </a:p>
          <a:p>
            <a:pPr lvl="2"/>
            <a:r>
              <a:rPr lang="en-US" dirty="0" smtClean="0"/>
              <a:t>Create </a:t>
            </a:r>
            <a:r>
              <a:rPr lang="en-US" dirty="0" smtClean="0"/>
              <a:t>"Customer" (Account and Login) Page with Email </a:t>
            </a:r>
            <a:r>
              <a:rPr lang="en-US" dirty="0" smtClean="0"/>
              <a:t>Confirmation</a:t>
            </a:r>
          </a:p>
          <a:p>
            <a:pPr lvl="1"/>
            <a:r>
              <a:rPr lang="en-US" dirty="0" smtClean="0"/>
              <a:t>Existing Modules (if in scope)</a:t>
            </a:r>
          </a:p>
          <a:p>
            <a:pPr lvl="2"/>
            <a:r>
              <a:rPr lang="en-US" dirty="0" smtClean="0"/>
              <a:t>See your PM for additional information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Customer Logins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Communicate to your customers their new credentials</a:t>
            </a:r>
          </a:p>
          <a:p>
            <a:pPr lvl="1"/>
            <a:r>
              <a:rPr lang="en-US" dirty="0" smtClean="0"/>
              <a:t>Written communication (invoicing)</a:t>
            </a:r>
          </a:p>
          <a:p>
            <a:pPr lvl="1"/>
            <a:r>
              <a:rPr lang="en-US" dirty="0" smtClean="0"/>
              <a:t>Email </a:t>
            </a:r>
            <a:r>
              <a:rPr lang="en-US" dirty="0" smtClean="0"/>
              <a:t>marketing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WSP solution:</a:t>
            </a:r>
          </a:p>
          <a:p>
            <a:pPr lvl="2"/>
            <a:r>
              <a:rPr lang="en-US" dirty="0" smtClean="0"/>
              <a:t>Modifying system emails to send login information</a:t>
            </a:r>
          </a:p>
          <a:p>
            <a:pPr lvl="2"/>
            <a:r>
              <a:rPr lang="en-US" dirty="0" smtClean="0"/>
              <a:t>Check with your 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1224</TotalTime>
  <Words>608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Slide 1</vt:lpstr>
      <vt:lpstr>Agenda</vt:lpstr>
      <vt:lpstr>Customer Logins</vt:lpstr>
      <vt:lpstr>Customer Logins</vt:lpstr>
      <vt:lpstr>Customer Logins</vt:lpstr>
      <vt:lpstr>Customer Logins</vt:lpstr>
      <vt:lpstr>Customer Logins</vt:lpstr>
      <vt:lpstr>Customer Logins</vt:lpstr>
      <vt:lpstr>Customer Logins</vt:lpstr>
      <vt:lpstr>Conclusion</vt:lpstr>
    </vt:vector>
  </TitlesOfParts>
  <Company>websitepipeline(tm)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Reece</dc:creator>
  <cp:lastModifiedBy>Mark Hoyt</cp:lastModifiedBy>
  <cp:revision>137</cp:revision>
  <dcterms:created xsi:type="dcterms:W3CDTF">2010-09-29T18:58:19Z</dcterms:created>
  <dcterms:modified xsi:type="dcterms:W3CDTF">2011-11-01T14:31:20Z</dcterms:modified>
</cp:coreProperties>
</file>