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59" r:id="rId3"/>
    <p:sldId id="258" r:id="rId4"/>
    <p:sldId id="260" r:id="rId5"/>
    <p:sldId id="261" r:id="rId6"/>
    <p:sldId id="262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13" autoAdjust="0"/>
    <p:restoredTop sz="94660"/>
  </p:normalViewPr>
  <p:slideViewPr>
    <p:cSldViewPr>
      <p:cViewPr>
        <p:scale>
          <a:sx n="110" d="100"/>
          <a:sy n="110" d="100"/>
        </p:scale>
        <p:origin x="-191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BBDCE-3D61-475F-AB1F-EBFF0034162F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91990-7720-44E3-B4C5-CD93CB77B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91990-7720-44E3-B4C5-CD93CB77B4C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91990-7720-44E3-B4C5-CD93CB77B4C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937F0-AB03-436D-B0AD-FF95996A5FBA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F937F0-AB03-436D-B0AD-FF95996A5FBA}" type="datetimeFigureOut">
              <a:rPr lang="en-US" smtClean="0"/>
              <a:pPr/>
              <a:t>10/29/2011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F86AAB4-B63D-4597-ADBC-732D155C82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914400" y="762000"/>
            <a:ext cx="5908996" cy="1200150"/>
            <a:chOff x="914400" y="533400"/>
            <a:chExt cx="5908996" cy="1200150"/>
          </a:xfrm>
        </p:grpSpPr>
        <p:pic>
          <p:nvPicPr>
            <p:cNvPr id="6" name="Picture 5" descr="pipeline_icon_orange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14400" y="533400"/>
              <a:ext cx="1200150" cy="1200150"/>
            </a:xfrm>
            <a:prstGeom prst="rect">
              <a:avLst/>
            </a:prstGeom>
            <a:effectLst/>
          </p:spPr>
        </p:pic>
        <p:sp>
          <p:nvSpPr>
            <p:cNvPr id="7" name="TextBox 6"/>
            <p:cNvSpPr txBox="1"/>
            <p:nvPr/>
          </p:nvSpPr>
          <p:spPr>
            <a:xfrm>
              <a:off x="2286000" y="609600"/>
              <a:ext cx="4537396" cy="10926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4600"/>
                </a:lnSpc>
              </a:pPr>
              <a:r>
                <a:rPr lang="en-US" sz="4800" dirty="0" smtClean="0">
                  <a:solidFill>
                    <a:schemeClr val="accent1"/>
                  </a:solidFill>
                </a:rPr>
                <a:t>website</a:t>
              </a:r>
              <a:r>
                <a:rPr lang="en-US" sz="4800" b="1" dirty="0" smtClean="0">
                  <a:solidFill>
                    <a:schemeClr val="accent1"/>
                  </a:solidFill>
                </a:rPr>
                <a:t>pipeline</a:t>
              </a:r>
              <a:r>
                <a:rPr lang="en-US" sz="3600" b="1" baseline="30000" dirty="0" smtClean="0">
                  <a:solidFill>
                    <a:schemeClr val="accent1"/>
                  </a:solidFill>
                </a:rPr>
                <a:t>™</a:t>
              </a:r>
            </a:p>
            <a:p>
              <a:pPr>
                <a:lnSpc>
                  <a:spcPts val="3200"/>
                </a:lnSpc>
              </a:pPr>
              <a:r>
                <a:rPr lang="en-US" sz="3200" dirty="0" smtClean="0">
                  <a:solidFill>
                    <a:schemeClr val="accent4"/>
                  </a:solidFill>
                </a:rPr>
                <a:t> university</a:t>
              </a:r>
              <a:endParaRPr lang="en-US" sz="3200" dirty="0">
                <a:solidFill>
                  <a:schemeClr val="accent4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38200" y="4191000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</a:rPr>
              <a:t>Web Page Catalog</a:t>
            </a:r>
            <a:endParaRPr lang="en-US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adding and editing web pages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Web page catalog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of video: </a:t>
            </a:r>
            <a:r>
              <a:rPr lang="en-US" dirty="0" smtClean="0"/>
              <a:t>Review the web page catalog, its key features and settings, and add/editing web pages and web page content.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Prerequisite Videos: </a:t>
            </a:r>
            <a:r>
              <a:rPr lang="en-US" dirty="0" smtClean="0"/>
              <a:t>How Database Driven Websites Work </a:t>
            </a:r>
            <a:r>
              <a:rPr lang="en-US" dirty="0" smtClean="0"/>
              <a:t>and Web </a:t>
            </a:r>
            <a:r>
              <a:rPr lang="en-US" dirty="0" smtClean="0"/>
              <a:t>Driver 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web page catalog is used to manage general pages and content, not product pages or product content.</a:t>
            </a:r>
          </a:p>
          <a:p>
            <a:r>
              <a:rPr lang="en-US" dirty="0" smtClean="0"/>
              <a:t>Web pages can display text/html content.</a:t>
            </a:r>
          </a:p>
          <a:p>
            <a:r>
              <a:rPr lang="en-US" dirty="0" smtClean="0"/>
              <a:t>Web pages can display Feature Products.</a:t>
            </a:r>
          </a:p>
          <a:p>
            <a:r>
              <a:rPr lang="en-US" dirty="0" smtClean="0"/>
              <a:t>Add-on modules, like the slideshow, can be added to web pages.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92114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features of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Settings</a:t>
            </a:r>
          </a:p>
          <a:p>
            <a:pPr lvl="1"/>
            <a:r>
              <a:rPr lang="en-US" dirty="0" smtClean="0"/>
              <a:t>Status (Show/Hide)</a:t>
            </a:r>
          </a:p>
          <a:p>
            <a:pPr lvl="1"/>
            <a:r>
              <a:rPr lang="en-US" dirty="0" smtClean="0"/>
              <a:t>Creating a Home Page</a:t>
            </a:r>
          </a:p>
          <a:p>
            <a:pPr lvl="1"/>
            <a:r>
              <a:rPr lang="en-US" dirty="0" smtClean="0"/>
              <a:t>Page Type (Blank or Simple)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Featured Products</a:t>
            </a:r>
          </a:p>
          <a:p>
            <a:r>
              <a:rPr lang="en-US" dirty="0" smtClean="0"/>
              <a:t>Slide Show</a:t>
            </a:r>
          </a:p>
          <a:p>
            <a:r>
              <a:rPr lang="en-US" dirty="0" smtClean="0"/>
              <a:t>Static Pages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pages /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Adding a New Page</a:t>
            </a:r>
          </a:p>
          <a:p>
            <a:r>
              <a:rPr lang="en-US" dirty="0" smtClean="0"/>
              <a:t>Managing Pages</a:t>
            </a:r>
          </a:p>
          <a:p>
            <a:r>
              <a:rPr lang="en-US" dirty="0" smtClean="0"/>
              <a:t>Linking to Pages</a:t>
            </a:r>
          </a:p>
          <a:p>
            <a:r>
              <a:rPr lang="en-US" dirty="0" smtClean="0"/>
              <a:t>WYSIWYG Overview</a:t>
            </a:r>
          </a:p>
          <a:p>
            <a:pPr lvl="1"/>
            <a:r>
              <a:rPr lang="en-US" dirty="0" smtClean="0"/>
              <a:t>Adding Links</a:t>
            </a:r>
          </a:p>
          <a:p>
            <a:pPr lvl="1"/>
            <a:r>
              <a:rPr lang="en-US" dirty="0" smtClean="0"/>
              <a:t>Adding Images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609</TotalTime>
  <Words>151</Words>
  <Application>Microsoft Office PowerPoint</Application>
  <PresentationFormat>On-screen Show (4:3)</PresentationFormat>
  <Paragraphs>31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Slide 1</vt:lpstr>
      <vt:lpstr>Web page catalog</vt:lpstr>
      <vt:lpstr>overview</vt:lpstr>
      <vt:lpstr>Key features of pages</vt:lpstr>
      <vt:lpstr>Optional Settings</vt:lpstr>
      <vt:lpstr>Adding pages / content</vt:lpstr>
    </vt:vector>
  </TitlesOfParts>
  <Company>websitepipeline(tm)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 Reece</dc:creator>
  <cp:lastModifiedBy>Chris Bradley</cp:lastModifiedBy>
  <cp:revision>29</cp:revision>
  <cp:lastPrinted>2011-10-13T20:34:03Z</cp:lastPrinted>
  <dcterms:created xsi:type="dcterms:W3CDTF">2010-09-29T18:58:19Z</dcterms:created>
  <dcterms:modified xsi:type="dcterms:W3CDTF">2011-10-29T14:16:05Z</dcterms:modified>
</cp:coreProperties>
</file>